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8"/>
  </p:notesMasterIdLst>
  <p:sldIdLst>
    <p:sldId id="257" r:id="rId9"/>
    <p:sldId id="382" r:id="rId10"/>
    <p:sldId id="384" r:id="rId11"/>
    <p:sldId id="386" r:id="rId12"/>
    <p:sldId id="397" r:id="rId13"/>
    <p:sldId id="396" r:id="rId14"/>
    <p:sldId id="390" r:id="rId15"/>
    <p:sldId id="392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69" d="100"/>
          <a:sy n="69" d="100"/>
        </p:scale>
        <p:origin x="58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Live Web App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5997" y="6052023"/>
            <a:ext cx="1221528" cy="346249"/>
          </a:xfrm>
        </p:spPr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1) The </a:t>
            </a:r>
            <a:r>
              <a:rPr lang="en-US" dirty="0"/>
              <a:t>task </a:t>
            </a:r>
          </a:p>
          <a:p>
            <a:r>
              <a:rPr lang="en-US" dirty="0" smtClean="0"/>
              <a:t>2) Tools/services we have used</a:t>
            </a:r>
            <a:endParaRPr lang="en-US" dirty="0"/>
          </a:p>
          <a:p>
            <a:r>
              <a:rPr lang="en-US" dirty="0" smtClean="0"/>
              <a:t>3) </a:t>
            </a: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/>
              <a:t>solution</a:t>
            </a:r>
          </a:p>
          <a:p>
            <a:r>
              <a:rPr lang="en-US" dirty="0" smtClean="0"/>
              <a:t>4) Issues </a:t>
            </a:r>
            <a:r>
              <a:rPr lang="en-US" dirty="0"/>
              <a:t>we came across </a:t>
            </a:r>
          </a:p>
          <a:p>
            <a:r>
              <a:rPr lang="en-US" dirty="0" smtClean="0"/>
              <a:t>5) What </a:t>
            </a:r>
            <a:r>
              <a:rPr lang="en-US" dirty="0"/>
              <a:t>we could’ve improved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/>
              <a:t>a .war application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Before we used vagrant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ansible</a:t>
            </a:r>
            <a:r>
              <a:rPr lang="en-US" sz="1800" dirty="0"/>
              <a:t> </a:t>
            </a:r>
            <a:r>
              <a:rPr lang="en-US" sz="1800" dirty="0" smtClean="0"/>
              <a:t>playbooks and roles to automate.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503" y="2301152"/>
            <a:ext cx="9360000" cy="3469698"/>
          </a:xfrm>
        </p:spPr>
        <p:txBody>
          <a:bodyPr/>
          <a:lstStyle/>
          <a:p>
            <a:r>
              <a:rPr lang="en-US" sz="1800" dirty="0" smtClean="0"/>
              <a:t>VPC</a:t>
            </a:r>
          </a:p>
          <a:p>
            <a:r>
              <a:rPr lang="en-US" sz="1800" dirty="0" smtClean="0"/>
              <a:t>EC2</a:t>
            </a:r>
            <a:endParaRPr lang="en-US" sz="1800" dirty="0"/>
          </a:p>
          <a:p>
            <a:r>
              <a:rPr lang="en-US" sz="1800" dirty="0" smtClean="0"/>
              <a:t>RDS</a:t>
            </a:r>
          </a:p>
          <a:p>
            <a:r>
              <a:rPr lang="en-US" sz="1800" dirty="0" smtClean="0"/>
              <a:t>S3</a:t>
            </a:r>
            <a:endParaRPr lang="en-US" sz="1800" dirty="0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37" y="395854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831" y="1731392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</p:spPr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" y="729673"/>
            <a:ext cx="10317018" cy="519083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VPC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19564" y="1099127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6904181" y="1099126"/>
            <a:ext cx="2964873" cy="203200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2724727" y="18749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7227453" y="1884214"/>
            <a:ext cx="1200728" cy="47105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Web01</a:t>
            </a:r>
            <a:endParaRPr lang="en-GB" sz="1600" dirty="0"/>
          </a:p>
        </p:txBody>
      </p:sp>
      <p:sp>
        <p:nvSpPr>
          <p:cNvPr id="34" name="Rectangle 33"/>
          <p:cNvSpPr/>
          <p:nvPr/>
        </p:nvSpPr>
        <p:spPr>
          <a:xfrm>
            <a:off x="7827817" y="4304142"/>
            <a:ext cx="1117600" cy="48029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Web02</a:t>
            </a:r>
            <a:endParaRPr lang="en-GB" sz="1600" dirty="0"/>
          </a:p>
        </p:txBody>
      </p:sp>
      <p:sp>
        <p:nvSpPr>
          <p:cNvPr id="35" name="Rectangle 34"/>
          <p:cNvSpPr/>
          <p:nvPr/>
        </p:nvSpPr>
        <p:spPr>
          <a:xfrm>
            <a:off x="6904181" y="3657601"/>
            <a:ext cx="2964873" cy="193040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6" name="Rounded Rectangle 35"/>
          <p:cNvSpPr/>
          <p:nvPr/>
        </p:nvSpPr>
        <p:spPr>
          <a:xfrm>
            <a:off x="8317345" y="154247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8271163" y="397163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856510" y="152862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cxnSp>
        <p:nvCxnSpPr>
          <p:cNvPr id="41" name="Straight Arrow Connector 40"/>
          <p:cNvCxnSpPr>
            <a:stCxn id="32" idx="3"/>
          </p:cNvCxnSpPr>
          <p:nvPr/>
        </p:nvCxnSpPr>
        <p:spPr>
          <a:xfrm>
            <a:off x="4036291" y="2207492"/>
            <a:ext cx="286789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35" idx="1"/>
          </p:cNvCxnSpPr>
          <p:nvPr/>
        </p:nvCxnSpPr>
        <p:spPr>
          <a:xfrm>
            <a:off x="4036291" y="2207492"/>
            <a:ext cx="2867890" cy="241530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4" idx="3"/>
            <a:endCxn id="33" idx="1"/>
          </p:cNvCxnSpPr>
          <p:nvPr/>
        </p:nvCxnSpPr>
        <p:spPr>
          <a:xfrm flipV="1">
            <a:off x="1983509" y="2119741"/>
            <a:ext cx="5243944" cy="140024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4" idx="3"/>
            <a:endCxn id="34" idx="1"/>
          </p:cNvCxnSpPr>
          <p:nvPr/>
        </p:nvCxnSpPr>
        <p:spPr>
          <a:xfrm>
            <a:off x="1983509" y="3519981"/>
            <a:ext cx="5844308" cy="102430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3"/>
          </p:cNvCxnSpPr>
          <p:nvPr/>
        </p:nvCxnSpPr>
        <p:spPr>
          <a:xfrm>
            <a:off x="8428181" y="2119741"/>
            <a:ext cx="646546" cy="27247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</p:cNvCxnSpPr>
          <p:nvPr/>
        </p:nvCxnSpPr>
        <p:spPr>
          <a:xfrm flipV="1">
            <a:off x="8386617" y="2872510"/>
            <a:ext cx="688110" cy="143163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14400" y="360218"/>
            <a:ext cx="2586182" cy="295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Architecture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1773381" y="3562132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52" name="Rounded Rectangle 51"/>
          <p:cNvSpPr/>
          <p:nvPr/>
        </p:nvSpPr>
        <p:spPr>
          <a:xfrm>
            <a:off x="1870364" y="396088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53" name="Cloud 52"/>
          <p:cNvSpPr/>
          <p:nvPr/>
        </p:nvSpPr>
        <p:spPr>
          <a:xfrm>
            <a:off x="8945417" y="2322943"/>
            <a:ext cx="817419" cy="618842"/>
          </a:xfrm>
          <a:prstGeom prst="cloud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RDS</a:t>
            </a:r>
            <a:endParaRPr lang="en-GB" sz="1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08364" y="3511765"/>
            <a:ext cx="665017" cy="821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411354" y="2666200"/>
            <a:ext cx="1091047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sp>
        <p:nvSpPr>
          <p:cNvPr id="56" name="Rectangle 55"/>
          <p:cNvSpPr/>
          <p:nvPr/>
        </p:nvSpPr>
        <p:spPr>
          <a:xfrm>
            <a:off x="5597235" y="4468789"/>
            <a:ext cx="1169555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1379682" y="2189021"/>
            <a:ext cx="1345045" cy="184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833418" y="2018142"/>
            <a:ext cx="1169555" cy="140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SSH :22</a:t>
            </a:r>
            <a:endParaRPr lang="en-GB" sz="1200" dirty="0"/>
          </a:p>
        </p:txBody>
      </p:sp>
      <p:sp>
        <p:nvSpPr>
          <p:cNvPr id="60" name="Rectangle 59"/>
          <p:cNvSpPr/>
          <p:nvPr/>
        </p:nvSpPr>
        <p:spPr>
          <a:xfrm>
            <a:off x="2724727" y="43641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64" name="Rounded Rectangle 63"/>
          <p:cNvSpPr/>
          <p:nvPr/>
        </p:nvSpPr>
        <p:spPr>
          <a:xfrm>
            <a:off x="1775691" y="2281383"/>
            <a:ext cx="207818" cy="24771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Load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Balancer</a:t>
            </a:r>
            <a:endParaRPr lang="en-GB" sz="1200" dirty="0"/>
          </a:p>
        </p:txBody>
      </p:sp>
      <p:sp>
        <p:nvSpPr>
          <p:cNvPr id="66" name="Rectangle 65"/>
          <p:cNvSpPr/>
          <p:nvPr/>
        </p:nvSpPr>
        <p:spPr>
          <a:xfrm>
            <a:off x="1037936" y="3325091"/>
            <a:ext cx="1169555" cy="10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4000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52BAC8-2BAB-49F9-8622-2636CE7C4BEE}">
  <ds:schemaRefs>
    <ds:schemaRef ds:uri="http://schemas.microsoft.com/office/2006/metadata/properties"/>
    <ds:schemaRef ds:uri="http://schemas.microsoft.com/office/infopath/2007/PartnerControls"/>
    <ds:schemaRef ds:uri="e23d5f74-0356-41f7-9a14-04a81309978b"/>
  </ds:schemaRefs>
</ds:datastoreItem>
</file>

<file path=customXml/itemProps2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204</Words>
  <Application>Microsoft Office PowerPoint</Application>
  <PresentationFormat>Widescreen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Live Web App</vt:lpstr>
      <vt:lpstr>Contents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George, Lydia Clavina</cp:lastModifiedBy>
  <cp:revision>397</cp:revision>
  <dcterms:created xsi:type="dcterms:W3CDTF">2019-03-07T15:51:11Z</dcterms:created>
  <dcterms:modified xsi:type="dcterms:W3CDTF">2020-04-15T11:53:37Z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